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4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9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1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1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3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6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6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4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F882-B75B-44F9-B299-5D9E275002D8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1F40-5F37-4BC2-9F20-BF4A548DC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9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05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67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31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82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693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2016-03-20T05:58:49Z</dcterms:created>
  <dcterms:modified xsi:type="dcterms:W3CDTF">2016-03-21T14:42:54Z</dcterms:modified>
</cp:coreProperties>
</file>